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60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8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06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1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54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9071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593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33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296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7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09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2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7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60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37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8EE2-804F-46B7-BFCF-8C4BEEB76942}" type="datetimeFigureOut">
              <a:rPr lang="sl-SI" smtClean="0"/>
              <a:t>19.11.2018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D35267-F94A-4448-8C8F-A53A467E04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13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ov_dok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Ekskurzija v Bruselj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OŠ Tončke Čeč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23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Evropski parlament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 prostem času, ki je sledil obisku Evropskega novinarskega</a:t>
            </a:r>
          </a:p>
          <a:p>
            <a:pPr marL="0" indent="0">
              <a:buNone/>
            </a:pPr>
            <a:r>
              <a:rPr lang="sl-SI" dirty="0" smtClean="0"/>
              <a:t>centra, smo se odpravili v Evropski parlament. Tam smo se naučili veliko</a:t>
            </a:r>
          </a:p>
          <a:p>
            <a:pPr marL="0" indent="0">
              <a:buNone/>
            </a:pPr>
            <a:r>
              <a:rPr lang="sl-SI" dirty="0" smtClean="0"/>
              <a:t>o parlamentu in o delu poslancev v njem.</a:t>
            </a:r>
            <a:endParaRPr lang="sl-SI" dirty="0"/>
          </a:p>
        </p:txBody>
      </p:sp>
      <p:pic>
        <p:nvPicPr>
          <p:cNvPr id="3074" name="Picture 2" descr="Rezultat iskanja slik za parlamentarium hemicyc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0131">
            <a:off x="7365475" y="3919592"/>
            <a:ext cx="3817054" cy="26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european parli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610" y="450147"/>
            <a:ext cx="2252338" cy="12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716">
            <a:off x="411070" y="3897909"/>
            <a:ext cx="3679447" cy="26181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644" y="3593599"/>
            <a:ext cx="4649919" cy="2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Odhod iz Bruslja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75508"/>
            <a:ext cx="9194030" cy="4883727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 vseh dogodkih, ki so se nam pripetili, smo bili utrujeni, a smo nabrali veliko lepih spominov.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endParaRPr lang="sl-SI" dirty="0" smtClean="0"/>
          </a:p>
          <a:p>
            <a:pPr marL="0" indent="0" algn="r">
              <a:buNone/>
            </a:pPr>
            <a:endParaRPr lang="sl-SI" dirty="0" smtClean="0"/>
          </a:p>
          <a:p>
            <a:pPr marL="0" indent="0" algn="r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 smtClean="0"/>
              <a:t>Ajda, Anteja, Eva, Tara, Filip, Matevž, Matija, Patrik in Katarina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80" y="2130137"/>
            <a:ext cx="4548011" cy="30445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27" y="1930400"/>
            <a:ext cx="2992814" cy="38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49237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Trboveljski zavod SOCIOS je bil uspešen pri prijavi na razpis pri Oddelku za obiske in seminarje pri Generalnem direktoratu za komuniciranje Evropskega parlamenta. Na ekskurzijo v Bruselj z namenom spoznavanja institucij v Evropski uniji so povabili </a:t>
            </a:r>
            <a:r>
              <a:rPr lang="sl-SI" sz="2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devetošolce iz OŠ Tončke Čeč in OŠ Ivana Cankarja in dijake Gimnazije in ekonomske srednje šole Trbovlje. </a:t>
            </a:r>
            <a:r>
              <a:rPr lang="sl-SI" sz="20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Z navdušenjem smo se odzvali in se v času od 20. do 22. 10. 2018 odpravili v Bruselj. </a:t>
            </a:r>
            <a:r>
              <a:rPr lang="sl-SI" sz="20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Poimenovali smo se Zasavci v EU.</a:t>
            </a:r>
            <a:r>
              <a:rPr lang="sl-SI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sl-SI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 flipV="1">
            <a:off x="675745" y="2737243"/>
            <a:ext cx="1682991" cy="608629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8312" y="3747807"/>
            <a:ext cx="1097375" cy="597460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 flipV="1">
            <a:off x="5088383" y="2737244"/>
            <a:ext cx="4185618" cy="78527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137" y="2737244"/>
            <a:ext cx="5789666" cy="3304781"/>
          </a:xfrm>
          <a:prstGeom prst="rect">
            <a:avLst/>
          </a:prstGeom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06354"/>
              </p:ext>
            </p:extLst>
          </p:nvPr>
        </p:nvGraphicFramePr>
        <p:xfrm>
          <a:off x="675745" y="4447308"/>
          <a:ext cx="5257463" cy="94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kument" r:id="rId6" imgW="5890938" imgH="576363" progId="Word.Document.12">
                  <p:embed/>
                </p:oleObj>
              </mc:Choice>
              <mc:Fallback>
                <p:oleObj name="Dokument" r:id="rId6" imgW="5890938" imgH="576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745" y="4447308"/>
                        <a:ext cx="5257463" cy="94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0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542925"/>
            <a:ext cx="8596668" cy="5498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V soboto, 20. 10. 2018, smo se zbrali pred Gimnazijo in ekonomsko srednjo šolo Trbovlje. Tam smo počakali avtobus, se posedli po stolih in se poslovili od staršev. Čakala nas je skoraj 16-urna vožnja. Kljub temu da nismo veliko spali, smo imeli veliko energije. V Bruselj smo prispeli ob 9.00. Najprej smo obiskali Hišo evropske zgodovine. Najprej smo opravili varnostni pregled, nato pa smo se sprehodili po 6 nadstropjih ter si ogledali predstavljeno zgodovino Evrope vse od let pred našim štetjem do sedanjosti.</a:t>
            </a:r>
            <a:endParaRPr lang="sl-SI" sz="2800" dirty="0"/>
          </a:p>
        </p:txBody>
      </p:sp>
      <p:pic>
        <p:nvPicPr>
          <p:cNvPr id="2052" name="Picture 4" descr="Rezultat iskanja slik za hisa evropske zgodov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608" y="0"/>
            <a:ext cx="3047392" cy="20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309" y="2493817"/>
            <a:ext cx="2911989" cy="3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/>
          <a:lstStyle/>
          <a:p>
            <a:r>
              <a:rPr lang="sl-SI" dirty="0" err="1" smtClean="0"/>
              <a:t>Parlamentarium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77334" y="1610590"/>
            <a:ext cx="4184035" cy="4675909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/>
              <a:t>Po </a:t>
            </a:r>
            <a:r>
              <a:rPr lang="sl-SI" sz="2000" dirty="0" smtClean="0"/>
              <a:t>tem, </a:t>
            </a:r>
            <a:r>
              <a:rPr lang="sl-SI" sz="2000" dirty="0"/>
              <a:t>ko smo si ogledali hišo evropske </a:t>
            </a:r>
            <a:r>
              <a:rPr lang="sl-SI" sz="2000" dirty="0" smtClean="0"/>
              <a:t>zgodovine, </a:t>
            </a:r>
            <a:r>
              <a:rPr lang="sl-SI" sz="2000" dirty="0"/>
              <a:t>smo imeli okoli 50 minut časa za kosilo. Nato smo si ogledali </a:t>
            </a:r>
            <a:r>
              <a:rPr lang="sl-SI" sz="2000" dirty="0" err="1"/>
              <a:t>Parlamentarium</a:t>
            </a:r>
            <a:r>
              <a:rPr lang="sl-SI" sz="2000" dirty="0"/>
              <a:t>. V njem smo imeli igro </a:t>
            </a:r>
            <a:r>
              <a:rPr lang="sl-SI" sz="2000" dirty="0" smtClean="0"/>
              <a:t>vlog – postali smo evropski poslanci. </a:t>
            </a:r>
            <a:r>
              <a:rPr lang="sl-SI" sz="2000" dirty="0"/>
              <a:t>Razdelili smo se v 4 stranke in </a:t>
            </a:r>
            <a:r>
              <a:rPr lang="sl-SI" sz="2000" dirty="0" smtClean="0"/>
              <a:t>se dogovarjali </a:t>
            </a:r>
            <a:r>
              <a:rPr lang="sl-SI" sz="2000" dirty="0"/>
              <a:t>za spremembe zakonov v Evropski Uniji. Nato smo si ogledali še predstavitev o delovanju </a:t>
            </a:r>
            <a:r>
              <a:rPr lang="sl-SI" sz="2000" dirty="0" smtClean="0"/>
              <a:t>evropskega parlamenta</a:t>
            </a:r>
            <a:r>
              <a:rPr lang="sl-SI" sz="2000" dirty="0"/>
              <a:t>. </a:t>
            </a:r>
            <a:r>
              <a:rPr lang="sl-SI" sz="2000" dirty="0" smtClean="0"/>
              <a:t>Predstavitve so potekale v slovenščini, in sicer tako</a:t>
            </a:r>
            <a:r>
              <a:rPr lang="sl-SI" sz="2000" dirty="0"/>
              <a:t>, da smo imeli pri sebi mobitel ali </a:t>
            </a:r>
            <a:r>
              <a:rPr lang="sl-SI" sz="2000" dirty="0" smtClean="0"/>
              <a:t>tablico.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220" y="3210789"/>
            <a:ext cx="4869007" cy="33306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6570">
            <a:off x="5846539" y="490684"/>
            <a:ext cx="2515722" cy="33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619" flipH="1">
            <a:off x="298847" y="171450"/>
            <a:ext cx="2586038" cy="34480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706" y="332315"/>
            <a:ext cx="2586038" cy="34480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782">
            <a:off x="6110288" y="292100"/>
            <a:ext cx="2366962" cy="31559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1278">
            <a:off x="1478847" y="3099740"/>
            <a:ext cx="2614613" cy="34861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121" y="3299248"/>
            <a:ext cx="26003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5389">
            <a:off x="373474" y="260191"/>
            <a:ext cx="2771775" cy="36957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8433">
            <a:off x="3577885" y="268246"/>
            <a:ext cx="4080723" cy="30605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5116">
            <a:off x="8129778" y="197239"/>
            <a:ext cx="2517567" cy="33567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361" y="3001607"/>
            <a:ext cx="2771775" cy="36957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105" y="3211157"/>
            <a:ext cx="2614613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Prihod v hostel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Okoli 18.00 smo prišli v </a:t>
            </a:r>
            <a:r>
              <a:rPr lang="sl-SI" dirty="0" err="1" smtClean="0"/>
              <a:t>Youth</a:t>
            </a:r>
            <a:r>
              <a:rPr lang="sl-SI" dirty="0" smtClean="0"/>
              <a:t> Hostel J. Brel. Tam smo povečerjali, nato pa smo se odpravili na večerni ogled Bruslja. Najprej smo obiskali </a:t>
            </a:r>
            <a:r>
              <a:rPr lang="sl-SI" dirty="0" err="1" smtClean="0"/>
              <a:t>Atomium</a:t>
            </a:r>
            <a:r>
              <a:rPr lang="sl-SI" dirty="0" smtClean="0"/>
              <a:t>, kasneje pa smo si ogledali še Veliki trg in znamenitega Bruseljskega dečka. Seveda smo poskusili tudi slavne bruseljske vaflje. Ko smo prišli nazaj v hostel, smo bili veseli, da smo se lahko naspali.</a:t>
            </a:r>
            <a:endParaRPr lang="sl-SI" dirty="0"/>
          </a:p>
        </p:txBody>
      </p:sp>
      <p:pic>
        <p:nvPicPr>
          <p:cNvPr id="1026" name="Picture 2" descr="Rezultat iskanja slik za brussels atomi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5069" y="207675"/>
            <a:ext cx="2582891" cy="258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016" y="3779041"/>
            <a:ext cx="3619500" cy="2714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80" y="3686173"/>
            <a:ext cx="2264570" cy="30194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914" y="3686173"/>
            <a:ext cx="3867149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Srečanje z Luko </a:t>
            </a:r>
            <a:r>
              <a:rPr lang="sl-SI" dirty="0" err="1" smtClean="0"/>
              <a:t>Živićem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nedeljo smo ob 9.00 odšli na srečanje z Luko </a:t>
            </a:r>
            <a:r>
              <a:rPr lang="sl-SI" dirty="0" err="1" smtClean="0"/>
              <a:t>Živićem</a:t>
            </a:r>
            <a:r>
              <a:rPr lang="sl-SI" dirty="0" smtClean="0"/>
              <a:t>, ki nam je povedal, da je svetovalec slovenske veleposlanice v Bruslju za izobraževanje, mladino in šport. Povedal in </a:t>
            </a:r>
            <a:r>
              <a:rPr lang="sl-SI" dirty="0"/>
              <a:t>p</a:t>
            </a:r>
            <a:r>
              <a:rPr lang="sl-SI" dirty="0" smtClean="0"/>
              <a:t>redstavil pa nam je tudi delovanje Evropske unije. Tako pomembne goste, kot smo Zasavci v EU, pa je sprejela tud</a:t>
            </a:r>
            <a:r>
              <a:rPr lang="sl-SI" dirty="0"/>
              <a:t>i Tamara Weingerl-Požar; veleposlanica, namestnica stalnega </a:t>
            </a:r>
            <a:r>
              <a:rPr lang="sl-SI" dirty="0" smtClean="0"/>
              <a:t>predstavnika v Bruslju.</a:t>
            </a:r>
            <a:endParaRPr lang="sl-SI" dirty="0"/>
          </a:p>
        </p:txBody>
      </p:sp>
      <p:pic>
        <p:nvPicPr>
          <p:cNvPr id="2050" name="Picture 2" descr="Rezultat iskanja slik za veleposlanistvo slovenije bruselj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744" y="3669029"/>
            <a:ext cx="4668982" cy="24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071" y="4100975"/>
            <a:ext cx="3525597" cy="23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Evropski novinarski center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Nato smo se odpravili v Evropski novinarski center. Tam smo srečali bivšo dijakinjo GESŠ Barbaro Kužnik, ki nam je predstavila Evropski novinarski center.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259" y="3304308"/>
            <a:ext cx="4998156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519</Words>
  <Application>Microsoft Office PowerPoint</Application>
  <PresentationFormat>Širokozaslonsko</PresentationFormat>
  <Paragraphs>31</Paragraphs>
  <Slides>11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 3</vt:lpstr>
      <vt:lpstr>Gladko</vt:lpstr>
      <vt:lpstr>Dokument</vt:lpstr>
      <vt:lpstr>Ekskurzija v Bruselj</vt:lpstr>
      <vt:lpstr>Trboveljski zavod SOCIOS je bil uspešen pri prijavi na razpis pri Oddelku za obiske in seminarje pri Generalnem direktoratu za komuniciranje Evropskega parlamenta. Na ekskurzijo v Bruselj z namenom spoznavanja institucij v Evropski uniji so povabili devetošolce iz OŠ Tončke Čeč in OŠ Ivana Cankarja in dijake Gimnazije in ekonomske srednje šole Trbovlje. Z navdušenjem smo se odzvali in se v času od 20. do 22. 10. 2018 odpravili v Bruselj. Poimenovali smo se Zasavci v EU. </vt:lpstr>
      <vt:lpstr>PowerPointova predstavitev</vt:lpstr>
      <vt:lpstr>Parlamentarium</vt:lpstr>
      <vt:lpstr>PowerPointova predstavitev</vt:lpstr>
      <vt:lpstr>PowerPointova predstavitev</vt:lpstr>
      <vt:lpstr>Prihod v hostel</vt:lpstr>
      <vt:lpstr>Srečanje z Luko Živićem</vt:lpstr>
      <vt:lpstr>Evropski novinarski center</vt:lpstr>
      <vt:lpstr>Evropski parlament</vt:lpstr>
      <vt:lpstr>Odhod iz Bruslja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 izlet v Bruselj</dc:title>
  <dc:creator>Omahen</dc:creator>
  <cp:lastModifiedBy>Katarina</cp:lastModifiedBy>
  <cp:revision>22</cp:revision>
  <dcterms:created xsi:type="dcterms:W3CDTF">2018-11-04T11:12:38Z</dcterms:created>
  <dcterms:modified xsi:type="dcterms:W3CDTF">2018-11-19T07:21:07Z</dcterms:modified>
</cp:coreProperties>
</file>