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4281-F0E8-47A2-920E-078C7DB2F84C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9E60-D960-4A97-ADD8-EC4C5A3D6B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812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4281-F0E8-47A2-920E-078C7DB2F84C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9E60-D960-4A97-ADD8-EC4C5A3D6B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381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4281-F0E8-47A2-920E-078C7DB2F84C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9E60-D960-4A97-ADD8-EC4C5A3D6B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873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4281-F0E8-47A2-920E-078C7DB2F84C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9E60-D960-4A97-ADD8-EC4C5A3D6B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794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4281-F0E8-47A2-920E-078C7DB2F84C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9E60-D960-4A97-ADD8-EC4C5A3D6B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545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4281-F0E8-47A2-920E-078C7DB2F84C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9E60-D960-4A97-ADD8-EC4C5A3D6B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304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4281-F0E8-47A2-920E-078C7DB2F84C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9E60-D960-4A97-ADD8-EC4C5A3D6B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436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4281-F0E8-47A2-920E-078C7DB2F84C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9E60-D960-4A97-ADD8-EC4C5A3D6B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438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4281-F0E8-47A2-920E-078C7DB2F84C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9E60-D960-4A97-ADD8-EC4C5A3D6B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830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4281-F0E8-47A2-920E-078C7DB2F84C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9E60-D960-4A97-ADD8-EC4C5A3D6B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505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4281-F0E8-47A2-920E-078C7DB2F84C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A9E60-D960-4A97-ADD8-EC4C5A3D6B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034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74281-F0E8-47A2-920E-078C7DB2F84C}" type="datetimeFigureOut">
              <a:rPr lang="sl-SI" smtClean="0"/>
              <a:t>22.11.2020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A9E60-D960-4A97-ADD8-EC4C5A3D6B0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024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8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0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2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Animals/ANIMALS_uj1520lh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fN1Cyr0ZK9M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3590" y="5335557"/>
            <a:ext cx="659157" cy="848061"/>
          </a:xfrm>
        </p:spPr>
        <p:txBody>
          <a:bodyPr>
            <a:normAutofit fontScale="90000"/>
          </a:bodyPr>
          <a:lstStyle/>
          <a:p>
            <a:endParaRPr lang="sl-SI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sz="4800" b="1" dirty="0" err="1" smtClean="0">
                <a:solidFill>
                  <a:schemeClr val="accent4">
                    <a:lumMod val="75000"/>
                  </a:schemeClr>
                </a:solidFill>
              </a:rPr>
              <a:t>Animal</a:t>
            </a:r>
            <a:r>
              <a:rPr lang="sl-SI" sz="4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sl-SI" sz="4800" b="1" dirty="0" err="1" smtClean="0">
                <a:solidFill>
                  <a:schemeClr val="accent4">
                    <a:lumMod val="75000"/>
                  </a:schemeClr>
                </a:solidFill>
              </a:rPr>
              <a:t>movement</a:t>
            </a:r>
            <a:r>
              <a:rPr lang="sl-SI" sz="4800" b="1" dirty="0" smtClean="0">
                <a:solidFill>
                  <a:schemeClr val="accent4">
                    <a:lumMod val="75000"/>
                  </a:schemeClr>
                </a:solidFill>
              </a:rPr>
              <a:t> – gibanje živali</a:t>
            </a:r>
          </a:p>
          <a:p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TJA, 23. 11. 2020</a:t>
            </a:r>
          </a:p>
          <a:p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UČITELJICA MINJA MLAKAR</a:t>
            </a:r>
            <a:endParaRPr lang="sl-SI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30" name="Picture 6" descr="Snake clipart. Free download transparent .PNG | Creazi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32" y="182532"/>
            <a:ext cx="6495791" cy="29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86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2255519"/>
            <a:ext cx="5181600" cy="3921443"/>
          </a:xfrm>
        </p:spPr>
        <p:txBody>
          <a:bodyPr/>
          <a:lstStyle/>
          <a:p>
            <a:r>
              <a:rPr lang="sl-SI" dirty="0" smtClean="0"/>
              <a:t>I AM A ____________.</a:t>
            </a:r>
          </a:p>
          <a:p>
            <a:endParaRPr lang="sl-SI" dirty="0"/>
          </a:p>
          <a:p>
            <a:r>
              <a:rPr lang="sl-SI" dirty="0" smtClean="0"/>
              <a:t>I CAN _____________.</a:t>
            </a:r>
            <a:endParaRPr lang="sl-SI" dirty="0"/>
          </a:p>
        </p:txBody>
      </p:sp>
      <p:pic>
        <p:nvPicPr>
          <p:cNvPr id="9218" name="Picture 2" descr="Bird Clipart Images, Stock Photos &amp; Vectors | Shutterstock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4"/>
          <a:stretch/>
        </p:blipFill>
        <p:spPr bwMode="auto">
          <a:xfrm>
            <a:off x="6517813" y="602843"/>
            <a:ext cx="4942665" cy="55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58451" y="2255519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65382" y="32716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2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2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2638697"/>
            <a:ext cx="5181600" cy="3538266"/>
          </a:xfrm>
        </p:spPr>
        <p:txBody>
          <a:bodyPr/>
          <a:lstStyle/>
          <a:p>
            <a:r>
              <a:rPr lang="sl-SI" dirty="0" smtClean="0"/>
              <a:t>I AM A _______________.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I CAN _______________.</a:t>
            </a:r>
            <a:endParaRPr lang="sl-SI" dirty="0"/>
          </a:p>
        </p:txBody>
      </p:sp>
      <p:pic>
        <p:nvPicPr>
          <p:cNvPr id="10244" name="Picture 4" descr="Download HD Png Clip Art And Cartoon - Fish Clipart Transparent PNG Image -  NicePNG.c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31611"/>
            <a:ext cx="5181600" cy="422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63548" y="2638697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19866" y="3576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6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12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2499359"/>
            <a:ext cx="5181600" cy="3677603"/>
          </a:xfrm>
        </p:spPr>
        <p:txBody>
          <a:bodyPr/>
          <a:lstStyle/>
          <a:p>
            <a:r>
              <a:rPr lang="sl-SI" dirty="0" smtClean="0"/>
              <a:t>I AM A _____________ .</a:t>
            </a:r>
          </a:p>
          <a:p>
            <a:endParaRPr lang="sl-SI" dirty="0"/>
          </a:p>
          <a:p>
            <a:r>
              <a:rPr lang="sl-SI" dirty="0" smtClean="0"/>
              <a:t>I CAN ______________.  </a:t>
            </a:r>
            <a:endParaRPr lang="sl-SI" dirty="0"/>
          </a:p>
        </p:txBody>
      </p:sp>
      <p:pic>
        <p:nvPicPr>
          <p:cNvPr id="11268" name="Picture 4" descr="Clipart face deer, Clipart face deer Transparent FREE for download on  WebStockReview 2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23" y="625472"/>
            <a:ext cx="4579180" cy="555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67754" y="2499359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58112" y="34069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9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BI ZNAL SAM POVEDATI ZA TO ŽIVAL?</a:t>
            </a:r>
            <a:endParaRPr lang="sl-SI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PREVERI TUKAJ.</a:t>
            </a:r>
            <a:endParaRPr lang="sl-SI" dirty="0"/>
          </a:p>
        </p:txBody>
      </p:sp>
      <p:pic>
        <p:nvPicPr>
          <p:cNvPr id="12290" name="Picture 2" descr="Frog clipart. Free download transparent .PNG | Creazi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57" y="1825625"/>
            <a:ext cx="389988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9000" y="32716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2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POSLUŠAJ IN PONOVI</a:t>
            </a:r>
            <a:endParaRPr lang="sl-SI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Free Cute Trampoline Cliparts, Download Free Clip Art, Free Clip Art on  Clipart Library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78987"/>
            <a:ext cx="48768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9456" y="27142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2224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3074" name="Picture 2" descr="Running Boy, Boy Clipart, Boy, Run PNG and Vector with Transparent  Background for Free Download | Clip art, Clipart boy, Cartoon boy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11" y="669925"/>
            <a:ext cx="5498578" cy="55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9456" y="25226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4806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4098" name="Picture 2" descr="Pin on sag file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43" y="615499"/>
            <a:ext cx="5485714" cy="54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28462" y="28709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2224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5122" name="Picture 2" descr="Free Swimming Cliparts, Download Free Clip Art, Free Clip Art on Clipart  Library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23" y="1114636"/>
            <a:ext cx="6007554" cy="451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0450" y="33746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ODPRI POVEZAVO IN PONOVI ŽIVALI:</a:t>
            </a:r>
            <a:endParaRPr lang="sl-SI" dirty="0"/>
          </a:p>
        </p:txBody>
      </p:sp>
      <p:pic>
        <p:nvPicPr>
          <p:cNvPr id="6146" name="Picture 2" descr="28 Collection Of Wild Animals Clipart Png - Group Of Animals Transparent ,  Free Transparent Clipart - ClipartKe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21" y="1541416"/>
            <a:ext cx="4404895" cy="26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43840" y="3105835"/>
            <a:ext cx="5573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3"/>
              </a:rPr>
              <a:t>https://www.liveworksheets.com/worksheets/en/English_as_a_Second_Language_(ESL)/Animals/ANIMALS_uj1520lh</a:t>
            </a: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38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VSTANI, POKAŽI IN ZAPOJ 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sl-SI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3309257"/>
            <a:ext cx="5181600" cy="2867706"/>
          </a:xfrm>
        </p:spPr>
        <p:txBody>
          <a:bodyPr/>
          <a:lstStyle/>
          <a:p>
            <a:r>
              <a:rPr lang="sl-SI" dirty="0" smtClean="0">
                <a:hlinkClick r:id="rId2"/>
              </a:rPr>
              <a:t>https://www.youtube.com/watch?v=fN1Cyr0ZK9M</a:t>
            </a:r>
            <a:r>
              <a:rPr lang="sl-SI" dirty="0" smtClean="0"/>
              <a:t> – </a:t>
            </a:r>
            <a:r>
              <a:rPr lang="sl-SI" dirty="0" err="1" smtClean="0"/>
              <a:t>Hello</a:t>
            </a:r>
            <a:r>
              <a:rPr lang="sl-SI" dirty="0" smtClean="0"/>
              <a:t>, </a:t>
            </a:r>
            <a:r>
              <a:rPr lang="sl-SI" dirty="0" err="1" smtClean="0"/>
              <a:t>hello</a:t>
            </a:r>
            <a:r>
              <a:rPr lang="sl-SI" dirty="0" smtClean="0"/>
              <a:t>! </a:t>
            </a:r>
            <a:r>
              <a:rPr lang="sl-SI" dirty="0" err="1" smtClean="0"/>
              <a:t>Can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clap</a:t>
            </a:r>
            <a:r>
              <a:rPr lang="sl-SI" dirty="0" smtClean="0"/>
              <a:t>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hands</a:t>
            </a:r>
            <a:r>
              <a:rPr lang="sl-SI" dirty="0" smtClean="0"/>
              <a:t>?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13316" name="Picture 4" descr="Hello Hello! | Kids Song | Nursery Rhymes | Super Simple Songs | Hello song  for kids, Super simple songs, Kids song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332" y="2195626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POSLUŠAJ IN DOPOLNI POVED Z </a:t>
            </a:r>
            <a:r>
              <a:rPr lang="sl-SI" b="1" i="1" dirty="0" smtClean="0">
                <a:solidFill>
                  <a:schemeClr val="accent4">
                    <a:lumMod val="75000"/>
                  </a:schemeClr>
                </a:solidFill>
              </a:rPr>
              <a:t>JUMP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sl-SI" b="1" i="1" dirty="0" smtClean="0">
                <a:solidFill>
                  <a:schemeClr val="accent4">
                    <a:lumMod val="75000"/>
                  </a:schemeClr>
                </a:solidFill>
              </a:rPr>
              <a:t>RUN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sl-SI" b="1" i="1" dirty="0" smtClean="0">
                <a:solidFill>
                  <a:schemeClr val="accent4">
                    <a:lumMod val="75000"/>
                  </a:schemeClr>
                </a:solidFill>
              </a:rPr>
              <a:t>FLY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 ALI </a:t>
            </a:r>
            <a:r>
              <a:rPr lang="sl-SI" b="1" i="1" dirty="0" smtClean="0">
                <a:solidFill>
                  <a:schemeClr val="accent4">
                    <a:lumMod val="75000"/>
                  </a:schemeClr>
                </a:solidFill>
              </a:rPr>
              <a:t>SWIM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sl-SI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 AM A MONKEY. I CAN _____________. 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14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POSLUŠAJ IN DOPOLNI POVED S POIMENOVANJEM ŽIVALI IN </a:t>
            </a:r>
            <a:r>
              <a:rPr lang="sl-SI" b="1" i="1" dirty="0" smtClean="0">
                <a:solidFill>
                  <a:schemeClr val="accent4">
                    <a:lumMod val="75000"/>
                  </a:schemeClr>
                </a:solidFill>
              </a:rPr>
              <a:t>JUMP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sl-SI" b="1" i="1" dirty="0" smtClean="0">
                <a:solidFill>
                  <a:schemeClr val="accent4">
                    <a:lumMod val="75000"/>
                  </a:schemeClr>
                </a:solidFill>
              </a:rPr>
              <a:t>RUN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sl-SI" b="1" i="1" dirty="0" smtClean="0">
                <a:solidFill>
                  <a:schemeClr val="accent4">
                    <a:lumMod val="75000"/>
                  </a:schemeClr>
                </a:solidFill>
              </a:rPr>
              <a:t>FLY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 ALI </a:t>
            </a:r>
            <a:r>
              <a:rPr lang="sl-SI" b="1" i="1" dirty="0" smtClean="0">
                <a:solidFill>
                  <a:schemeClr val="accent4">
                    <a:lumMod val="75000"/>
                  </a:schemeClr>
                </a:solidFill>
              </a:rPr>
              <a:t>SWIM</a:t>
            </a:r>
            <a:r>
              <a:rPr lang="sl-SI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3039291"/>
            <a:ext cx="5181600" cy="3137672"/>
          </a:xfrm>
        </p:spPr>
        <p:txBody>
          <a:bodyPr/>
          <a:lstStyle/>
          <a:p>
            <a:r>
              <a:rPr lang="sl-SI" dirty="0" smtClean="0"/>
              <a:t>I AM A ____________.</a:t>
            </a:r>
          </a:p>
          <a:p>
            <a:endParaRPr lang="sl-SI" dirty="0" smtClean="0"/>
          </a:p>
          <a:p>
            <a:r>
              <a:rPr lang="sl-SI" dirty="0" smtClean="0"/>
              <a:t> I CAN _____________. </a:t>
            </a:r>
          </a:p>
          <a:p>
            <a:endParaRPr lang="sl-SI" dirty="0"/>
          </a:p>
        </p:txBody>
      </p:sp>
      <p:pic>
        <p:nvPicPr>
          <p:cNvPr id="8194" name="Picture 2" descr="Monkey clipart. Free download transparent .PNG | Creazil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978" y="1690688"/>
            <a:ext cx="3524107" cy="50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51603" y="3039291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51602" y="40473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129</Words>
  <Application>Microsoft Office PowerPoint</Application>
  <PresentationFormat>Širokozaslonsko</PresentationFormat>
  <Paragraphs>26</Paragraphs>
  <Slides>13</Slides>
  <Notes>0</Notes>
  <HiddenSlides>0</HiddenSlides>
  <MMClips>13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POSLUŠAJ IN PONOVI</vt:lpstr>
      <vt:lpstr>PowerPointova predstavitev</vt:lpstr>
      <vt:lpstr>PowerPointova predstavitev</vt:lpstr>
      <vt:lpstr>PowerPointova predstavitev</vt:lpstr>
      <vt:lpstr>ODPRI POVEZAVO IN PONOVI ŽIVALI:</vt:lpstr>
      <vt:lpstr>VSTANI, POKAŽI IN ZAPOJ </vt:lpstr>
      <vt:lpstr>POSLUŠAJ IN DOPOLNI POVED Z JUMP, RUN, FLY ALI SWIM.</vt:lpstr>
      <vt:lpstr>POSLUŠAJ IN DOPOLNI POVED S POIMENOVANJEM ŽIVALI IN JUMP, RUN, FLY ALI SWIM.</vt:lpstr>
      <vt:lpstr>PowerPointova predstavitev</vt:lpstr>
      <vt:lpstr>PowerPointova predstavitev</vt:lpstr>
      <vt:lpstr>PowerPointova predstavitev</vt:lpstr>
      <vt:lpstr>BI ZNAL SAM POVEDATI ZA TO ŽIVAL?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Alja</cp:lastModifiedBy>
  <cp:revision>19</cp:revision>
  <dcterms:created xsi:type="dcterms:W3CDTF">2020-11-20T14:24:37Z</dcterms:created>
  <dcterms:modified xsi:type="dcterms:W3CDTF">2020-11-22T18:30:24Z</dcterms:modified>
</cp:coreProperties>
</file>