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7E38-36B7-4500-8D71-6BC9B01BACB2}" type="datetimeFigureOut">
              <a:rPr lang="sl-SI" smtClean="0"/>
              <a:t>10.11.2020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E74EE-C42D-4109-A76F-2CB873B6826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1508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7E38-36B7-4500-8D71-6BC9B01BACB2}" type="datetimeFigureOut">
              <a:rPr lang="sl-SI" smtClean="0"/>
              <a:t>10.11.2020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E74EE-C42D-4109-A76F-2CB873B6826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57516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7E38-36B7-4500-8D71-6BC9B01BACB2}" type="datetimeFigureOut">
              <a:rPr lang="sl-SI" smtClean="0"/>
              <a:t>10.11.2020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E74EE-C42D-4109-A76F-2CB873B6826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03181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7E38-36B7-4500-8D71-6BC9B01BACB2}" type="datetimeFigureOut">
              <a:rPr lang="sl-SI" smtClean="0"/>
              <a:t>10.11.2020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E74EE-C42D-4109-A76F-2CB873B6826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28101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7E38-36B7-4500-8D71-6BC9B01BACB2}" type="datetimeFigureOut">
              <a:rPr lang="sl-SI" smtClean="0"/>
              <a:t>10.11.2020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E74EE-C42D-4109-A76F-2CB873B6826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18413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7E38-36B7-4500-8D71-6BC9B01BACB2}" type="datetimeFigureOut">
              <a:rPr lang="sl-SI" smtClean="0"/>
              <a:t>10.11.2020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E74EE-C42D-4109-A76F-2CB873B6826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49885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7E38-36B7-4500-8D71-6BC9B01BACB2}" type="datetimeFigureOut">
              <a:rPr lang="sl-SI" smtClean="0"/>
              <a:t>10.11.2020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E74EE-C42D-4109-A76F-2CB873B6826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81421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7E38-36B7-4500-8D71-6BC9B01BACB2}" type="datetimeFigureOut">
              <a:rPr lang="sl-SI" smtClean="0"/>
              <a:t>10.11.2020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E74EE-C42D-4109-A76F-2CB873B6826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6874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7E38-36B7-4500-8D71-6BC9B01BACB2}" type="datetimeFigureOut">
              <a:rPr lang="sl-SI" smtClean="0"/>
              <a:t>10.11.2020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E74EE-C42D-4109-A76F-2CB873B6826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1642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7E38-36B7-4500-8D71-6BC9B01BACB2}" type="datetimeFigureOut">
              <a:rPr lang="sl-SI" smtClean="0"/>
              <a:t>10.11.2020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E74EE-C42D-4109-A76F-2CB873B6826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65917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7E38-36B7-4500-8D71-6BC9B01BACB2}" type="datetimeFigureOut">
              <a:rPr lang="sl-SI" smtClean="0"/>
              <a:t>10.11.2020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E74EE-C42D-4109-A76F-2CB873B6826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2940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27E38-36B7-4500-8D71-6BC9B01BACB2}" type="datetimeFigureOut">
              <a:rPr lang="sl-SI" smtClean="0"/>
              <a:t>10.11.2020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E74EE-C42D-4109-A76F-2CB873B6826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3383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youtube.com/watch?v=3JA2yR8ZMzc&amp;app=desktop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youtube.com/watch?v=3JA2yR8ZMzc&amp;app=desktop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mailto:minja.mlakar@os-toncke-cec.s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312228" y="2624463"/>
            <a:ext cx="3569267" cy="798413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4493623"/>
            <a:ext cx="9144000" cy="1935465"/>
          </a:xfrm>
        </p:spPr>
        <p:txBody>
          <a:bodyPr>
            <a:normAutofit/>
          </a:bodyPr>
          <a:lstStyle/>
          <a:p>
            <a:r>
              <a:rPr lang="sl-SI" sz="2800" dirty="0" smtClean="0"/>
              <a:t>TJA, 11. 11. 2020</a:t>
            </a:r>
          </a:p>
          <a:p>
            <a:r>
              <a:rPr lang="sl-SI" sz="2800" dirty="0" smtClean="0"/>
              <a:t>Učiteljica Minja Mlakar</a:t>
            </a:r>
            <a:endParaRPr lang="sl-SI" sz="2800" dirty="0"/>
          </a:p>
        </p:txBody>
      </p:sp>
      <p:pic>
        <p:nvPicPr>
          <p:cNvPr id="1026" name="Picture 2" descr="Dear Zoo - A2Z Science &amp; Learning Toy Sto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225" y="361825"/>
            <a:ext cx="3989705" cy="400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579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b="1" dirty="0" smtClean="0"/>
              <a:t>SEDAJ ODPRI POVEZAVO, POSLUŠAJ GLASOVE ŽIVALI IN POSKUŠAJ UGOTOVITI ZA KATERO ŽIVAL GRE</a:t>
            </a:r>
            <a:endParaRPr lang="sl-SI" sz="32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 smtClean="0">
              <a:hlinkClick r:id="rId2"/>
            </a:endParaRPr>
          </a:p>
          <a:p>
            <a:pPr marL="0" indent="0">
              <a:buNone/>
            </a:pPr>
            <a:endParaRPr lang="sl-SI" dirty="0">
              <a:hlinkClick r:id="rId2"/>
            </a:endParaRPr>
          </a:p>
          <a:p>
            <a:pPr marL="0" indent="0">
              <a:buNone/>
            </a:pPr>
            <a:endParaRPr lang="sl-SI" dirty="0" smtClean="0">
              <a:hlinkClick r:id="rId2"/>
            </a:endParaRPr>
          </a:p>
          <a:p>
            <a:pPr marL="0" indent="0">
              <a:buNone/>
            </a:pPr>
            <a:r>
              <a:rPr lang="sl-SI" dirty="0" smtClean="0">
                <a:hlinkClick r:id="rId2"/>
              </a:rPr>
              <a:t>https://www.youtube.com/watch?v=3JA2yR8ZMzc&amp;app=desktop</a:t>
            </a:r>
            <a:r>
              <a:rPr lang="sl-SI" dirty="0" smtClean="0"/>
              <a:t> </a:t>
            </a:r>
            <a:endParaRPr lang="sl-SI" dirty="0"/>
          </a:p>
        </p:txBody>
      </p:sp>
      <p:pic>
        <p:nvPicPr>
          <p:cNvPr id="10242" name="Picture 2" descr="Listening Girl — Stock Photo © lenmdp #4621109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469" y="1825625"/>
            <a:ext cx="280306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48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b="1" dirty="0" smtClean="0"/>
              <a:t>ODPRI POVEZAVO IN POSLUŠAJ ZGODBO „DEAR ZOO“</a:t>
            </a:r>
            <a:endParaRPr lang="sl-SI" sz="36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>
                <a:hlinkClick r:id="rId2"/>
              </a:rPr>
              <a:t>     https://www.youtube.com/watch?v=3JA2yR8ZMzc&amp;app=desktop</a:t>
            </a:r>
            <a:r>
              <a:rPr lang="sl-SI" dirty="0" smtClean="0"/>
              <a:t> </a:t>
            </a:r>
            <a:endParaRPr lang="sl-SI" dirty="0"/>
          </a:p>
        </p:txBody>
      </p:sp>
      <p:pic>
        <p:nvPicPr>
          <p:cNvPr id="5" name="Picture 2" descr="Dear Zoo - A2Z Science &amp; Learning Toy Stor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34" y="1825625"/>
            <a:ext cx="433393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18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2171887"/>
          </a:xfrm>
        </p:spPr>
        <p:txBody>
          <a:bodyPr>
            <a:normAutofit/>
          </a:bodyPr>
          <a:lstStyle/>
          <a:p>
            <a:r>
              <a:rPr lang="sl-SI" sz="3200" b="1" dirty="0" smtClean="0"/>
              <a:t>ODPRI ZVEZEK, NAPIŠI NASLOV </a:t>
            </a:r>
            <a:r>
              <a:rPr lang="sl-SI" sz="3200" b="1" dirty="0" smtClean="0">
                <a:solidFill>
                  <a:srgbClr val="FF0000"/>
                </a:solidFill>
              </a:rPr>
              <a:t>DEAR ZOO </a:t>
            </a:r>
            <a:r>
              <a:rPr lang="sl-SI" sz="3200" b="1" dirty="0" smtClean="0"/>
              <a:t>(pomagajo starši) IN NARIŠI ŽIVAL, KI BI JO TI ŽELEL DOBITI ZA DARILO OD ŽIVALSKEGA VRTA. </a:t>
            </a:r>
            <a:r>
              <a:rPr lang="sl-SI" sz="3200" b="1" dirty="0" smtClean="0">
                <a:sym typeface="Wingdings" panose="05000000000000000000" pitchFamily="2" charset="2"/>
              </a:rPr>
              <a:t></a:t>
            </a:r>
            <a:endParaRPr lang="sl-SI" sz="3200" b="1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-531780" y="7173814"/>
            <a:ext cx="2042332" cy="2155704"/>
          </a:xfrm>
        </p:spPr>
        <p:txBody>
          <a:bodyPr>
            <a:normAutofit fontScale="62500" lnSpcReduction="20000"/>
          </a:bodyPr>
          <a:lstStyle/>
          <a:p>
            <a:r>
              <a:rPr lang="sl-SI" dirty="0" smtClean="0"/>
              <a:t>Spodnja slika je simbolična in jo lahko uporabite, kot navdih. Vesela bom, če mi boš svoj izdelek / risbico poslal/-a na mail: </a:t>
            </a:r>
          </a:p>
          <a:p>
            <a:pPr marL="0" indent="0">
              <a:buNone/>
            </a:pPr>
            <a:r>
              <a:rPr lang="sl-SI" dirty="0" smtClean="0"/>
              <a:t>   </a:t>
            </a:r>
            <a:r>
              <a:rPr lang="sl-SI" dirty="0" smtClean="0">
                <a:hlinkClick r:id="rId2"/>
              </a:rPr>
              <a:t>minja.mlakar@os-toncke-cec.si</a:t>
            </a:r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11266" name="Picture 2" descr="Dear Zoo' example page from classroom book | Dear zoo, Dear zoo activities,  Zoo prescho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86" y="3509682"/>
            <a:ext cx="2260647" cy="301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3047999" y="2967335"/>
            <a:ext cx="81937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/>
              <a:t>Spodnja slika je simbolična in jo lahko uporabite, kot navdih. Vesela bom, če mi boš svoj izdelek / risbico poslal/-a na mail: </a:t>
            </a:r>
          </a:p>
          <a:p>
            <a:r>
              <a:rPr lang="sl-SI" dirty="0" smtClean="0"/>
              <a:t>   </a:t>
            </a:r>
            <a:r>
              <a:rPr lang="sl-SI" dirty="0" smtClean="0">
                <a:hlinkClick r:id="rId2"/>
              </a:rPr>
              <a:t>minja.mlakar@os-toncke-cec.si</a:t>
            </a:r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210919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b="1" dirty="0" smtClean="0"/>
              <a:t>POGLEJ SLIKO IN POIMENUJ ŽIVAL V ANGLEŠČINI, NATO PREVERI NA POSNETKU</a:t>
            </a:r>
            <a:endParaRPr lang="sl-SI" sz="3200" b="1" dirty="0"/>
          </a:p>
        </p:txBody>
      </p:sp>
      <p:pic>
        <p:nvPicPr>
          <p:cNvPr id="2050" name="Picture 2" descr="AFRIŠKE ŽIVALI: AFRIŠKI SLON (Loksodonta)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927" y="1825625"/>
            <a:ext cx="580414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75913" y="361995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53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00932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pic>
        <p:nvPicPr>
          <p:cNvPr id="3074" name="Picture 2" descr="Giraffe Facts &amp; Photos | Live Science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858" y="1089569"/>
            <a:ext cx="7524206" cy="501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1182" y="335395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53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138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pic>
        <p:nvPicPr>
          <p:cNvPr id="4098" name="Picture 2" descr="Unhurried camel unlikely source of Russian train delays - BBC News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843" y="1015660"/>
            <a:ext cx="8828314" cy="496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" y="316710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6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9972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pic>
        <p:nvPicPr>
          <p:cNvPr id="5122" name="Picture 2" descr="How we arrived at a $1 billion annual price tag to save Africa's lions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04" y="653098"/>
            <a:ext cx="5753327" cy="575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49788" y="341094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8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012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pic>
        <p:nvPicPr>
          <p:cNvPr id="6146" name="Picture 2" descr="Monkeys Outperform Humans When It Comes To Cognitive Flexibility, Georgia  State Study Finds - Georgia State University News - College of Arts and  Sciences, Press Releases, Research, University Research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567" y="531813"/>
            <a:ext cx="7526866" cy="564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71113" y="32454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82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304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pic>
        <p:nvPicPr>
          <p:cNvPr id="7170" name="Picture 2" descr="Why we should bother saving Britain's only venomous snake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441" y="365125"/>
            <a:ext cx="7749117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199" y="306251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24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8681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pic>
        <p:nvPicPr>
          <p:cNvPr id="8194" name="Picture 2" descr="European Tree Frog | Naturschätze Südwestfalen EN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3"/>
          <a:stretch/>
        </p:blipFill>
        <p:spPr bwMode="auto">
          <a:xfrm>
            <a:off x="2128701" y="873970"/>
            <a:ext cx="7934598" cy="487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" y="280306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04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8349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pic>
        <p:nvPicPr>
          <p:cNvPr id="9218" name="Picture 2" descr="One in four dogs bought during lockdown 'could be from a puppy farm',  Kennel Club warns | The Independent | The Independent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651" y="652463"/>
            <a:ext cx="7364697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5354" y="301035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42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140</Words>
  <Application>Microsoft Office PowerPoint</Application>
  <PresentationFormat>Širokozaslonsko</PresentationFormat>
  <Paragraphs>15</Paragraphs>
  <Slides>12</Slides>
  <Notes>0</Notes>
  <HiddenSlides>0</HiddenSlides>
  <MMClips>8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Officeova tema</vt:lpstr>
      <vt:lpstr>PowerPointova predstavitev</vt:lpstr>
      <vt:lpstr>POGLEJ SLIKO IN POIMENUJ ŽIVAL V ANGLEŠČINI, NATO PREVERI NA POSNETKU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SEDAJ ODPRI POVEZAVO, POSLUŠAJ GLASOVE ŽIVALI IN POSKUŠAJ UGOTOVITI ZA KATERO ŽIVAL GRE</vt:lpstr>
      <vt:lpstr>ODPRI POVEZAVO IN POSLUŠAJ ZGODBO „DEAR ZOO“</vt:lpstr>
      <vt:lpstr>ODPRI ZVEZEK, NAPIŠI NASLOV DEAR ZOO (pomagajo starši) IN NARIŠI ŽIVAL, KI BI JO TI ŽELEL DOBITI ZA DARILO OD ŽIVALSKEGA VRTA. 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Uporabnik</dc:creator>
  <cp:lastModifiedBy>Alja</cp:lastModifiedBy>
  <cp:revision>13</cp:revision>
  <dcterms:created xsi:type="dcterms:W3CDTF">2020-11-10T12:39:05Z</dcterms:created>
  <dcterms:modified xsi:type="dcterms:W3CDTF">2020-11-10T15:41:07Z</dcterms:modified>
</cp:coreProperties>
</file>