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5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061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240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01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496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35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811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660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412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882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511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861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3B4EF-7254-4FED-9FE2-64329956AB12}" type="datetimeFigureOut">
              <a:rPr lang="sl-SI" smtClean="0"/>
              <a:t>5.1.2021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AF940-B97A-4F97-8FDA-1684F3E506D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837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veworksheets.com/worksheets/en/English_as_a_Second_Language_(ESL)/The_family/Family_fingers_en658729l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FINGER FAMILY SONG</a:t>
            </a:r>
            <a:br>
              <a:rPr lang="sl-SI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</a:br>
            <a:r>
              <a:rPr lang="sl-SI" sz="40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1. r, 6. 1. 2021</a:t>
            </a:r>
            <a:endParaRPr lang="sl-SI" sz="40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711255" y="12161283"/>
            <a:ext cx="1197397" cy="400744"/>
          </a:xfrm>
        </p:spPr>
        <p:txBody>
          <a:bodyPr>
            <a:normAutofit lnSpcReduction="10000"/>
          </a:bodyPr>
          <a:lstStyle/>
          <a:p>
            <a:endParaRPr lang="sl-SI" dirty="0"/>
          </a:p>
        </p:txBody>
      </p:sp>
      <p:pic>
        <p:nvPicPr>
          <p:cNvPr id="1026" name="Picture 2" descr="Finger Family Benefit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75" y="3622120"/>
            <a:ext cx="4426242" cy="248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5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HELLO!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DANES BOMO UTRJEVALI PESMICO „FINGER FAMILY SONG“.</a:t>
            </a:r>
          </a:p>
          <a:p>
            <a:r>
              <a:rPr lang="sl-SI" dirty="0" smtClean="0"/>
              <a:t>ČE ŽELITE IN ČE VAM STARŠI DOVOLIJO, SI NA PRSTKE OBEH ROK NARIŠITE MAJHNE OBRAZKE: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6870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HELLO!</a:t>
            </a:r>
            <a:endParaRPr lang="sl-SI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 smtClean="0"/>
              <a:t>DANES BOMO UTRJEVALI PESMICO „FINGER FAMILY SONG“.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ČE ŽELITE IN ČE VAM STARŠI DOVOLIJO, SI NA PRSTKE OBEH ROK NARIŠITE MAJHNE OBRAZKE:</a:t>
            </a:r>
          </a:p>
          <a:p>
            <a:endParaRPr lang="sl-SI" dirty="0"/>
          </a:p>
        </p:txBody>
      </p:sp>
      <p:pic>
        <p:nvPicPr>
          <p:cNvPr id="3074" name="Picture 2" descr="Fingers Family concept — Stock Photo © HorenkO #7445336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498" y="1422065"/>
            <a:ext cx="5181600" cy="42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90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800" dirty="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SEDAJ PA ODPRITE INTERAKTIVNI DELOVNI LIST IN SLEDITE NAVODILOM:</a:t>
            </a:r>
            <a:endParaRPr lang="sl-SI" sz="2800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35838"/>
          </a:xfrm>
        </p:spPr>
        <p:txBody>
          <a:bodyPr>
            <a:normAutofit lnSpcReduction="10000"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POSLUŠALI BOSTE PESMICO IN ZRAVEN </a:t>
            </a:r>
            <a:r>
              <a:rPr lang="sl-SI" dirty="0" smtClean="0">
                <a:solidFill>
                  <a:srgbClr val="00B0F0"/>
                </a:solidFill>
              </a:rPr>
              <a:t>ZAPELI (POSLUŠAŠ LAHKO VEČKRAT!)</a:t>
            </a:r>
            <a:r>
              <a:rPr lang="sl-SI" dirty="0" smtClean="0">
                <a:solidFill>
                  <a:srgbClr val="FF0000"/>
                </a:solidFill>
              </a:rPr>
              <a:t>,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RAZVRSTILI DRUŽINSKE ČLANE NA PRSTKE</a:t>
            </a:r>
          </a:p>
          <a:p>
            <a:r>
              <a:rPr lang="sl-SI" dirty="0" smtClean="0">
                <a:solidFill>
                  <a:srgbClr val="FF0000"/>
                </a:solidFill>
              </a:rPr>
              <a:t>IN POSLUŠALI TER OBKLJUKALI PRAVILNEGA DRUŽINSKEGA ČLANA.</a:t>
            </a:r>
          </a:p>
          <a:p>
            <a:pPr marL="0" indent="0">
              <a:buNone/>
            </a:pPr>
            <a:endParaRPr lang="sl-SI" dirty="0" smtClean="0">
              <a:hlinkClick r:id="rId2"/>
            </a:endParaRPr>
          </a:p>
          <a:p>
            <a:endParaRPr lang="sl-SI" dirty="0">
              <a:hlinkClick r:id="rId2"/>
            </a:endParaRPr>
          </a:p>
          <a:p>
            <a:r>
              <a:rPr lang="sl-SI" dirty="0" smtClean="0">
                <a:hlinkClick r:id="rId2"/>
              </a:rPr>
              <a:t>https://www.liveworksheets.com/worksheets/en/English_as_a_Second_Language_(ESL)/The_family/Family_fingers_en658729la</a:t>
            </a:r>
            <a:r>
              <a:rPr lang="sl-SI" dirty="0" smtClean="0"/>
              <a:t> </a:t>
            </a:r>
          </a:p>
          <a:p>
            <a:endParaRPr lang="sl-SI" dirty="0"/>
          </a:p>
          <a:p>
            <a:pPr marL="0" indent="0" algn="ctr">
              <a:buNone/>
            </a:pPr>
            <a:r>
              <a:rPr lang="sl-SI" dirty="0" smtClean="0">
                <a:solidFill>
                  <a:srgbClr val="00B050"/>
                </a:solidFill>
              </a:rPr>
              <a:t>Z MIŠKO „POSKROLAJTE“ DOL, DA NE BOSTE ČESA SPUSTILI ;).</a:t>
            </a:r>
          </a:p>
          <a:p>
            <a:pPr marL="0" indent="0" algn="ctr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0439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GOODBYE </a:t>
            </a:r>
            <a:r>
              <a:rPr lang="sl-SI" b="1" dirty="0" smtClean="0">
                <a:solidFill>
                  <a:srgbClr val="FFC000"/>
                </a:solidFill>
                <a:latin typeface="Arial Rounded MT Bold" panose="020F0704030504030204" pitchFamily="34" charset="0"/>
                <a:sym typeface="Wingdings" panose="05000000000000000000" pitchFamily="2" charset="2"/>
              </a:rPr>
              <a:t></a:t>
            </a:r>
            <a:endParaRPr lang="sl-SI" b="1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098" name="Picture 2" descr="That's all, folk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280" y="1897578"/>
            <a:ext cx="8078286" cy="454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779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115</Words>
  <Application>Microsoft Office PowerPoint</Application>
  <PresentationFormat>Širokozaslonsko</PresentationFormat>
  <Paragraphs>18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Wingdings</vt:lpstr>
      <vt:lpstr>Officeova tema</vt:lpstr>
      <vt:lpstr>FINGER FAMILY SONG 1. r, 6. 1. 2021</vt:lpstr>
      <vt:lpstr>HELLO!</vt:lpstr>
      <vt:lpstr>HELLO!</vt:lpstr>
      <vt:lpstr>SEDAJ PA ODPRITE INTERAKTIVNI DELOVNI LIST IN SLEDITE NAVODILOM:</vt:lpstr>
      <vt:lpstr>GOODBYE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FINGER FAMILY SONG 1. r, 6. 1. 2021</dc:title>
  <dc:creator>Uporabnik</dc:creator>
  <cp:lastModifiedBy>Alja</cp:lastModifiedBy>
  <cp:revision>7</cp:revision>
  <dcterms:created xsi:type="dcterms:W3CDTF">2021-01-05T09:38:29Z</dcterms:created>
  <dcterms:modified xsi:type="dcterms:W3CDTF">2021-01-05T16:03:06Z</dcterms:modified>
</cp:coreProperties>
</file>